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E081-3535-4401-A0C3-403A9D6DCB07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4CA3-9047-4507-8DF3-654E7014E8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89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E081-3535-4401-A0C3-403A9D6DCB07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4CA3-9047-4507-8DF3-654E7014E8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2677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E081-3535-4401-A0C3-403A9D6DCB07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4CA3-9047-4507-8DF3-654E7014E8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3357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E081-3535-4401-A0C3-403A9D6DCB07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4CA3-9047-4507-8DF3-654E7014E8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6305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E081-3535-4401-A0C3-403A9D6DCB07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4CA3-9047-4507-8DF3-654E7014E8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6069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E081-3535-4401-A0C3-403A9D6DCB07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4CA3-9047-4507-8DF3-654E7014E8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2548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E081-3535-4401-A0C3-403A9D6DCB07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4CA3-9047-4507-8DF3-654E7014E8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3673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E081-3535-4401-A0C3-403A9D6DCB07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4CA3-9047-4507-8DF3-654E7014E8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701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E081-3535-4401-A0C3-403A9D6DCB07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4CA3-9047-4507-8DF3-654E7014E8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006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E081-3535-4401-A0C3-403A9D6DCB07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4CA3-9047-4507-8DF3-654E7014E8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575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E081-3535-4401-A0C3-403A9D6DCB07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4CA3-9047-4507-8DF3-654E7014E8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2295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AE081-3535-4401-A0C3-403A9D6DCB07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64CA3-9047-4507-8DF3-654E7014E8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95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44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5-01-10 at 03.37.1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2927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smtClean="0">
                <a:latin typeface="Arial Rounded MT Bold" panose="020F0704030504030204" pitchFamily="34" charset="0"/>
              </a:rPr>
              <a:t>Görevler</a:t>
            </a:r>
            <a:endParaRPr lang="tr-TR" dirty="0">
              <a:latin typeface="Arial Rounded MT Bold" panose="020F0704030504030204" pitchFamily="34" charset="0"/>
            </a:endParaRPr>
          </a:p>
        </p:txBody>
      </p:sp>
      <p:sp>
        <p:nvSpPr>
          <p:cNvPr id="8" name="Metin kutusu 7"/>
          <p:cNvSpPr txBox="1"/>
          <p:nvPr/>
        </p:nvSpPr>
        <p:spPr>
          <a:xfrm>
            <a:off x="205273" y="2119392"/>
            <a:ext cx="3107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              Eyüp Tolga Çınar</a:t>
            </a:r>
          </a:p>
          <a:p>
            <a:r>
              <a:rPr lang="tr-TR" dirty="0" smtClean="0"/>
              <a:t>⚫Oyun tasarımı</a:t>
            </a:r>
          </a:p>
          <a:p>
            <a:r>
              <a:rPr lang="tr-TR" dirty="0" smtClean="0"/>
              <a:t>⚫Level tasarımı</a:t>
            </a:r>
          </a:p>
          <a:p>
            <a:r>
              <a:rPr lang="tr-TR" dirty="0" smtClean="0"/>
              <a:t>⚫Mekaniklerin belirlenmesi</a:t>
            </a:r>
            <a:endParaRPr lang="tr-TR" dirty="0"/>
          </a:p>
        </p:txBody>
      </p:sp>
      <p:sp>
        <p:nvSpPr>
          <p:cNvPr id="10" name="Metin kutusu 9"/>
          <p:cNvSpPr txBox="1"/>
          <p:nvPr/>
        </p:nvSpPr>
        <p:spPr>
          <a:xfrm>
            <a:off x="3368351" y="2119390"/>
            <a:ext cx="3107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              Arda Kuluz</a:t>
            </a:r>
          </a:p>
          <a:p>
            <a:r>
              <a:rPr lang="tr-TR" dirty="0" smtClean="0"/>
              <a:t>⚫Oyun mekanikleri</a:t>
            </a:r>
          </a:p>
          <a:p>
            <a:r>
              <a:rPr lang="tr-TR" dirty="0" smtClean="0"/>
              <a:t>⚫UI</a:t>
            </a:r>
          </a:p>
          <a:p>
            <a:r>
              <a:rPr lang="tr-TR" dirty="0" smtClean="0"/>
              <a:t>⚫Ara sahneler</a:t>
            </a:r>
            <a:endParaRPr lang="tr-TR" dirty="0"/>
          </a:p>
        </p:txBody>
      </p:sp>
      <p:sp>
        <p:nvSpPr>
          <p:cNvPr id="11" name="Metin kutusu 10"/>
          <p:cNvSpPr txBox="1"/>
          <p:nvPr/>
        </p:nvSpPr>
        <p:spPr>
          <a:xfrm>
            <a:off x="6096000" y="2119389"/>
            <a:ext cx="3340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            Şamil Furkan Ertan</a:t>
            </a:r>
          </a:p>
          <a:p>
            <a:r>
              <a:rPr lang="tr-TR" dirty="0" smtClean="0"/>
              <a:t>⚫Oyun senaryosu</a:t>
            </a:r>
            <a:endParaRPr lang="tr-TR" dirty="0"/>
          </a:p>
          <a:p>
            <a:r>
              <a:rPr lang="tr-TR" dirty="0" smtClean="0"/>
              <a:t>⚫Slayt sunum hazırlama</a:t>
            </a:r>
          </a:p>
          <a:p>
            <a:r>
              <a:rPr lang="tr-TR" dirty="0" smtClean="0"/>
              <a:t>⚫</a:t>
            </a:r>
            <a:r>
              <a:rPr lang="tr-TR" dirty="0" err="1" smtClean="0"/>
              <a:t>Github</a:t>
            </a:r>
            <a:endParaRPr lang="tr-TR" dirty="0"/>
          </a:p>
        </p:txBody>
      </p:sp>
      <p:sp>
        <p:nvSpPr>
          <p:cNvPr id="12" name="Metin kutusu 11"/>
          <p:cNvSpPr txBox="1"/>
          <p:nvPr/>
        </p:nvSpPr>
        <p:spPr>
          <a:xfrm>
            <a:off x="9259078" y="2139389"/>
            <a:ext cx="3452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            </a:t>
            </a:r>
            <a:r>
              <a:rPr lang="tr-TR" dirty="0" err="1" smtClean="0"/>
              <a:t>Dersu</a:t>
            </a:r>
            <a:r>
              <a:rPr lang="tr-TR" dirty="0" smtClean="0"/>
              <a:t> Yüksel</a:t>
            </a:r>
          </a:p>
          <a:p>
            <a:r>
              <a:rPr lang="tr-TR" dirty="0" smtClean="0"/>
              <a:t>⚫Kodlama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8663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10208" y="551737"/>
            <a:ext cx="10515600" cy="1325563"/>
          </a:xfrm>
        </p:spPr>
        <p:txBody>
          <a:bodyPr/>
          <a:lstStyle/>
          <a:p>
            <a:r>
              <a:rPr lang="tr-TR" dirty="0" smtClean="0">
                <a:latin typeface="Arial Rounded MT Bold" panose="020F0704030504030204" pitchFamily="34" charset="0"/>
              </a:rPr>
              <a:t>Yapım aşaması</a:t>
            </a:r>
            <a:endParaRPr lang="tr-TR" dirty="0">
              <a:latin typeface="Arial Rounded MT Bold" panose="020F0704030504030204" pitchFamily="34" charset="0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810208" y="1877300"/>
            <a:ext cx="29966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⚫Hikayenin oluşturulması</a:t>
            </a:r>
          </a:p>
          <a:p>
            <a:endParaRPr lang="tr-TR" dirty="0" smtClean="0"/>
          </a:p>
          <a:p>
            <a:endParaRPr lang="tr-TR" dirty="0"/>
          </a:p>
          <a:p>
            <a:r>
              <a:rPr lang="tr-TR" dirty="0" smtClean="0"/>
              <a:t>⚫Görev dağılımı</a:t>
            </a:r>
          </a:p>
          <a:p>
            <a:endParaRPr lang="tr-TR" dirty="0" smtClean="0"/>
          </a:p>
          <a:p>
            <a:endParaRPr lang="tr-TR" dirty="0"/>
          </a:p>
          <a:p>
            <a:r>
              <a:rPr lang="tr-TR" dirty="0" smtClean="0"/>
              <a:t>⚫İlk harita </a:t>
            </a:r>
            <a:r>
              <a:rPr lang="tr-TR" dirty="0" err="1" smtClean="0"/>
              <a:t>tasrımı</a:t>
            </a:r>
            <a:endParaRPr lang="tr-TR" dirty="0" smtClean="0"/>
          </a:p>
          <a:p>
            <a:endParaRPr lang="tr-TR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5" y="4376058"/>
            <a:ext cx="4123481" cy="2199190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5980144" y="1877300"/>
            <a:ext cx="317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⚫ </a:t>
            </a:r>
            <a:r>
              <a:rPr lang="tr-TR" dirty="0"/>
              <a:t>İ</a:t>
            </a:r>
            <a:r>
              <a:rPr lang="tr-TR" dirty="0" smtClean="0"/>
              <a:t>lk temel tasarım fikirleri</a:t>
            </a:r>
            <a:endParaRPr lang="tr-TR" dirty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393" y="2486658"/>
            <a:ext cx="5561673" cy="377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/>
          <p:cNvSpPr txBox="1"/>
          <p:nvPr/>
        </p:nvSpPr>
        <p:spPr>
          <a:xfrm>
            <a:off x="317241" y="690465"/>
            <a:ext cx="1081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⚫ </a:t>
            </a:r>
            <a:r>
              <a:rPr lang="tr-TR" dirty="0" smtClean="0"/>
              <a:t>İlerleyen bölümlerin tasarım fikirleri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8" y="1229793"/>
            <a:ext cx="3123326" cy="199477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8" y="3601616"/>
            <a:ext cx="2664882" cy="2952733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368" y="1511559"/>
            <a:ext cx="3639981" cy="4930821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64" y="4082093"/>
            <a:ext cx="3913204" cy="236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8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latin typeface="Arial Rounded MT Bold" panose="020F0704030504030204" pitchFamily="34" charset="0"/>
              </a:rPr>
              <a:t>Zorlandığımız kısımlar</a:t>
            </a:r>
            <a:endParaRPr lang="tr-TR" dirty="0">
              <a:latin typeface="Arial Rounded MT Bold" panose="020F0704030504030204" pitchFamily="34" charset="0"/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838200" y="2239347"/>
            <a:ext cx="509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⚫</a:t>
            </a:r>
            <a:r>
              <a:rPr lang="es-ES" dirty="0" smtClean="0"/>
              <a:t> </a:t>
            </a:r>
            <a:r>
              <a:rPr lang="tr-TR" dirty="0" smtClean="0"/>
              <a:t>O</a:t>
            </a:r>
            <a:r>
              <a:rPr lang="es-ES" dirty="0" smtClean="0"/>
              <a:t>bjeyi yerden alma ve fırlatma </a:t>
            </a:r>
            <a:endParaRPr lang="tr-TR" dirty="0" smtClean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1" y="2881435"/>
            <a:ext cx="5294671" cy="3397568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6802017" y="2239347"/>
            <a:ext cx="482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⚫ </a:t>
            </a:r>
            <a:r>
              <a:rPr lang="tr-TR" dirty="0"/>
              <a:t>E</a:t>
            </a:r>
            <a:r>
              <a:rPr lang="tr-TR" dirty="0" smtClean="0"/>
              <a:t>le alınan </a:t>
            </a:r>
            <a:r>
              <a:rPr lang="tr-TR" dirty="0" err="1" smtClean="0"/>
              <a:t>obejelerin</a:t>
            </a:r>
            <a:r>
              <a:rPr lang="tr-TR" dirty="0" smtClean="0"/>
              <a:t> haritanın dışına ilerlemesi</a:t>
            </a:r>
            <a:endParaRPr lang="tr-TR" dirty="0"/>
          </a:p>
        </p:txBody>
      </p:sp>
      <p:pic>
        <p:nvPicPr>
          <p:cNvPr id="6" name="WhatsApp Video 2025-01-09 at 21.37.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85858" y="2870380"/>
            <a:ext cx="5253133" cy="339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7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81</Words>
  <Application>Microsoft Office PowerPoint</Application>
  <PresentationFormat>Geniş ekran</PresentationFormat>
  <Paragraphs>28</Paragraphs>
  <Slides>6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</vt:i4>
      </vt:variant>
    </vt:vector>
  </HeadingPairs>
  <TitlesOfParts>
    <vt:vector size="11" baseType="lpstr">
      <vt:lpstr>Arial</vt:lpstr>
      <vt:lpstr>Arial Rounded MT Bold</vt:lpstr>
      <vt:lpstr>Calibri</vt:lpstr>
      <vt:lpstr>Calibri Light</vt:lpstr>
      <vt:lpstr>Office Teması</vt:lpstr>
      <vt:lpstr>PowerPoint Sunusu</vt:lpstr>
      <vt:lpstr>PowerPoint Sunusu</vt:lpstr>
      <vt:lpstr>Görevler</vt:lpstr>
      <vt:lpstr>Yapım aşaması</vt:lpstr>
      <vt:lpstr>PowerPoint Sunusu</vt:lpstr>
      <vt:lpstr>Zorlandığımız kısımlar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metehan ertan</dc:creator>
  <cp:lastModifiedBy>metehan ertan</cp:lastModifiedBy>
  <cp:revision>7</cp:revision>
  <dcterms:created xsi:type="dcterms:W3CDTF">2025-01-09T23:24:55Z</dcterms:created>
  <dcterms:modified xsi:type="dcterms:W3CDTF">2025-01-10T00:53:30Z</dcterms:modified>
</cp:coreProperties>
</file>